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8" r:id="rId3"/>
    <p:sldId id="259" r:id="rId4"/>
    <p:sldId id="260" r:id="rId5"/>
    <p:sldId id="25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E27EABB-55F1-6748-89A4-3122ED820549}" type="datetimeFigureOut">
              <a:rPr lang="en-US" smtClean="0"/>
              <a:pPr/>
              <a:t>8/29/19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8ACCE4E-CA89-6C4A-BBC2-DA06C56849F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27EABB-55F1-6748-89A4-3122ED820549}" type="datetimeFigureOut">
              <a:rPr lang="en-US" smtClean="0"/>
              <a:pPr/>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CCE4E-CA89-6C4A-BBC2-DA06C56849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27EABB-55F1-6748-89A4-3122ED820549}" type="datetimeFigureOut">
              <a:rPr lang="en-US" smtClean="0"/>
              <a:pPr/>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CCE4E-CA89-6C4A-BBC2-DA06C56849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E27EABB-55F1-6748-89A4-3122ED820549}" type="datetimeFigureOut">
              <a:rPr lang="en-US" smtClean="0"/>
              <a:pPr/>
              <a:t>8/29/19</a:t>
            </a:fld>
            <a:endParaRPr lang="en-US"/>
          </a:p>
        </p:txBody>
      </p:sp>
      <p:sp>
        <p:nvSpPr>
          <p:cNvPr id="9" name="Slide Number Placeholder 8"/>
          <p:cNvSpPr>
            <a:spLocks noGrp="1"/>
          </p:cNvSpPr>
          <p:nvPr>
            <p:ph type="sldNum" sz="quarter" idx="15"/>
          </p:nvPr>
        </p:nvSpPr>
        <p:spPr/>
        <p:txBody>
          <a:bodyPr rtlCol="0"/>
          <a:lstStyle/>
          <a:p>
            <a:fld id="{F8ACCE4E-CA89-6C4A-BBC2-DA06C56849F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E27EABB-55F1-6748-89A4-3122ED820549}" type="datetimeFigureOut">
              <a:rPr lang="en-US" smtClean="0"/>
              <a:pPr/>
              <a:t>8/29/19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8ACCE4E-CA89-6C4A-BBC2-DA06C56849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E27EABB-55F1-6748-89A4-3122ED820549}" type="datetimeFigureOut">
              <a:rPr lang="en-US" smtClean="0"/>
              <a:pPr/>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CCE4E-CA89-6C4A-BBC2-DA06C56849F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E27EABB-55F1-6748-89A4-3122ED820549}" type="datetimeFigureOut">
              <a:rPr lang="en-US" smtClean="0"/>
              <a:pPr/>
              <a:t>8/29/19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CCE4E-CA89-6C4A-BBC2-DA06C56849F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E27EABB-55F1-6748-89A4-3122ED820549}" type="datetimeFigureOut">
              <a:rPr lang="en-US" smtClean="0"/>
              <a:pPr/>
              <a:t>8/29/19</a:t>
            </a:fld>
            <a:endParaRPr lang="en-US"/>
          </a:p>
        </p:txBody>
      </p:sp>
      <p:sp>
        <p:nvSpPr>
          <p:cNvPr id="7" name="Slide Number Placeholder 6"/>
          <p:cNvSpPr>
            <a:spLocks noGrp="1"/>
          </p:cNvSpPr>
          <p:nvPr>
            <p:ph type="sldNum" sz="quarter" idx="11"/>
          </p:nvPr>
        </p:nvSpPr>
        <p:spPr/>
        <p:txBody>
          <a:bodyPr rtlCol="0"/>
          <a:lstStyle/>
          <a:p>
            <a:fld id="{F8ACCE4E-CA89-6C4A-BBC2-DA06C56849F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7EABB-55F1-6748-89A4-3122ED820549}" type="datetimeFigureOut">
              <a:rPr lang="en-US" smtClean="0"/>
              <a:pPr/>
              <a:t>8/29/19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CCE4E-CA89-6C4A-BBC2-DA06C56849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E27EABB-55F1-6748-89A4-3122ED820549}" type="datetimeFigureOut">
              <a:rPr lang="en-US" smtClean="0"/>
              <a:pPr/>
              <a:t>8/29/19</a:t>
            </a:fld>
            <a:endParaRPr lang="en-US"/>
          </a:p>
        </p:txBody>
      </p:sp>
      <p:sp>
        <p:nvSpPr>
          <p:cNvPr id="22" name="Slide Number Placeholder 21"/>
          <p:cNvSpPr>
            <a:spLocks noGrp="1"/>
          </p:cNvSpPr>
          <p:nvPr>
            <p:ph type="sldNum" sz="quarter" idx="15"/>
          </p:nvPr>
        </p:nvSpPr>
        <p:spPr/>
        <p:txBody>
          <a:bodyPr rtlCol="0"/>
          <a:lstStyle/>
          <a:p>
            <a:fld id="{F8ACCE4E-CA89-6C4A-BBC2-DA06C56849F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E27EABB-55F1-6748-89A4-3122ED820549}" type="datetimeFigureOut">
              <a:rPr lang="en-US" smtClean="0"/>
              <a:pPr/>
              <a:t>8/29/19</a:t>
            </a:fld>
            <a:endParaRPr lang="en-US"/>
          </a:p>
        </p:txBody>
      </p:sp>
      <p:sp>
        <p:nvSpPr>
          <p:cNvPr id="18" name="Slide Number Placeholder 17"/>
          <p:cNvSpPr>
            <a:spLocks noGrp="1"/>
          </p:cNvSpPr>
          <p:nvPr>
            <p:ph type="sldNum" sz="quarter" idx="11"/>
          </p:nvPr>
        </p:nvSpPr>
        <p:spPr/>
        <p:txBody>
          <a:bodyPr rtlCol="0"/>
          <a:lstStyle/>
          <a:p>
            <a:fld id="{F8ACCE4E-CA89-6C4A-BBC2-DA06C56849F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E27EABB-55F1-6748-89A4-3122ED820549}" type="datetimeFigureOut">
              <a:rPr lang="en-US" smtClean="0"/>
              <a:pPr/>
              <a:t>8/29/19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ACCE4E-CA89-6C4A-BBC2-DA06C56849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Sonia Delaunay</a:t>
            </a:r>
          </a:p>
        </p:txBody>
      </p:sp>
      <p:sp>
        <p:nvSpPr>
          <p:cNvPr id="3" name="Subtitle 2"/>
          <p:cNvSpPr>
            <a:spLocks noGrp="1"/>
          </p:cNvSpPr>
          <p:nvPr>
            <p:ph type="subTitle" idx="1"/>
          </p:nvPr>
        </p:nvSpPr>
        <p:spPr/>
        <p:txBody>
          <a:bodyPr/>
          <a:lstStyle/>
          <a:p>
            <a:r>
              <a:rPr lang="en-US" dirty="0"/>
              <a:t>Rhythm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20" y="384049"/>
            <a:ext cx="1770555" cy="2212816"/>
          </a:xfrm>
        </p:spPr>
        <p:txBody>
          <a:bodyPr>
            <a:normAutofit/>
          </a:bodyPr>
          <a:lstStyle/>
          <a:p>
            <a:r>
              <a:rPr lang="en-US" sz="2400" dirty="0"/>
              <a:t>Artist</a:t>
            </a:r>
            <a:br>
              <a:rPr lang="en-US" sz="2400" dirty="0"/>
            </a:br>
            <a:r>
              <a:rPr lang="en-US" sz="2400" dirty="0"/>
              <a:t>designer</a:t>
            </a:r>
            <a:br>
              <a:rPr lang="en-US" sz="2400" dirty="0"/>
            </a:br>
            <a:r>
              <a:rPr lang="en-US" sz="2400" dirty="0"/>
              <a:t>Wife</a:t>
            </a:r>
            <a:br>
              <a:rPr lang="en-US" sz="2400" dirty="0"/>
            </a:br>
            <a:r>
              <a:rPr lang="en-US" sz="2400" dirty="0"/>
              <a:t>Mom</a:t>
            </a:r>
          </a:p>
        </p:txBody>
      </p:sp>
      <p:sp>
        <p:nvSpPr>
          <p:cNvPr id="3" name="Content Placeholder 2"/>
          <p:cNvSpPr>
            <a:spLocks noGrp="1"/>
          </p:cNvSpPr>
          <p:nvPr>
            <p:ph sz="quarter" idx="1"/>
          </p:nvPr>
        </p:nvSpPr>
        <p:spPr>
          <a:xfrm>
            <a:off x="362607" y="3933582"/>
            <a:ext cx="3962400" cy="2540369"/>
          </a:xfrm>
        </p:spPr>
        <p:txBody>
          <a:bodyPr>
            <a:normAutofit lnSpcReduction="10000"/>
          </a:bodyPr>
          <a:lstStyle/>
          <a:p>
            <a:r>
              <a:rPr lang="en-US" sz="1800" dirty="0"/>
              <a:t>Jewish-French artist (1855-1979)</a:t>
            </a:r>
          </a:p>
          <a:p>
            <a:r>
              <a:rPr lang="en-US" sz="1800" dirty="0"/>
              <a:t>Known as one of the most important woman artists </a:t>
            </a:r>
          </a:p>
          <a:p>
            <a:r>
              <a:rPr lang="en-US" sz="1800" dirty="0"/>
              <a:t>Wife of Robert Delaunay, another important artist</a:t>
            </a:r>
          </a:p>
          <a:p>
            <a:r>
              <a:rPr lang="en-US" sz="1800" dirty="0"/>
              <a:t>Had many different “roles”</a:t>
            </a:r>
          </a:p>
          <a:p>
            <a:r>
              <a:rPr lang="en-US" sz="1800" dirty="0"/>
              <a:t>Used bright colors and geometric shapes</a:t>
            </a:r>
          </a:p>
          <a:p>
            <a:endParaRPr lang="en-US" dirty="0"/>
          </a:p>
          <a:p>
            <a:endParaRPr lang="en-US" dirty="0"/>
          </a:p>
        </p:txBody>
      </p:sp>
      <p:pic>
        <p:nvPicPr>
          <p:cNvPr id="4" name="Picture 3"/>
          <p:cNvPicPr>
            <a:picLocks noChangeAspect="1"/>
          </p:cNvPicPr>
          <p:nvPr/>
        </p:nvPicPr>
        <p:blipFill>
          <a:blip r:embed="rId2"/>
          <a:stretch>
            <a:fillRect/>
          </a:stretch>
        </p:blipFill>
        <p:spPr>
          <a:xfrm>
            <a:off x="4660900" y="274638"/>
            <a:ext cx="3263900" cy="2489200"/>
          </a:xfrm>
          <a:prstGeom prst="rect">
            <a:avLst/>
          </a:prstGeom>
        </p:spPr>
      </p:pic>
      <p:pic>
        <p:nvPicPr>
          <p:cNvPr id="5" name="Picture 4"/>
          <p:cNvPicPr>
            <a:picLocks noChangeAspect="1"/>
          </p:cNvPicPr>
          <p:nvPr/>
        </p:nvPicPr>
        <p:blipFill>
          <a:blip r:embed="rId3"/>
          <a:stretch>
            <a:fillRect/>
          </a:stretch>
        </p:blipFill>
        <p:spPr>
          <a:xfrm>
            <a:off x="1778000" y="274638"/>
            <a:ext cx="2641600" cy="3316357"/>
          </a:xfrm>
          <a:prstGeom prst="rect">
            <a:avLst/>
          </a:prstGeom>
        </p:spPr>
      </p:pic>
      <p:pic>
        <p:nvPicPr>
          <p:cNvPr id="6" name="Picture 5"/>
          <p:cNvPicPr>
            <a:picLocks noChangeAspect="1"/>
          </p:cNvPicPr>
          <p:nvPr/>
        </p:nvPicPr>
        <p:blipFill>
          <a:blip r:embed="rId4"/>
          <a:stretch>
            <a:fillRect/>
          </a:stretch>
        </p:blipFill>
        <p:spPr>
          <a:xfrm>
            <a:off x="4612640" y="2898831"/>
            <a:ext cx="3312160" cy="37376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Ukrain</a:t>
            </a:r>
            <a:endParaRPr lang="en-US" dirty="0"/>
          </a:p>
        </p:txBody>
      </p:sp>
      <p:sp>
        <p:nvSpPr>
          <p:cNvPr id="3" name="Content Placeholder 2"/>
          <p:cNvSpPr>
            <a:spLocks noGrp="1"/>
          </p:cNvSpPr>
          <p:nvPr>
            <p:ph sz="quarter" idx="1"/>
          </p:nvPr>
        </p:nvSpPr>
        <p:spPr>
          <a:xfrm>
            <a:off x="304800" y="4205718"/>
            <a:ext cx="7620000" cy="2268234"/>
          </a:xfrm>
        </p:spPr>
        <p:txBody>
          <a:bodyPr>
            <a:normAutofit lnSpcReduction="10000"/>
          </a:bodyPr>
          <a:lstStyle/>
          <a:p>
            <a:pPr algn="ctr"/>
            <a:r>
              <a:rPr lang="en-US" dirty="0"/>
              <a:t>Sonia Delaunay was born in Russia in 1885 and raised by her Aunt and Uncle in St. Petersburg.  Her artistic ability was recognized at an early age.  She married Robert Delaunay, another very famous artist.  She sometimes collaborated with her husband and other artists.  </a:t>
            </a:r>
          </a:p>
        </p:txBody>
      </p:sp>
      <p:pic>
        <p:nvPicPr>
          <p:cNvPr id="5" name="Picture 4">
            <a:extLst>
              <a:ext uri="{FF2B5EF4-FFF2-40B4-BE49-F238E27FC236}">
                <a16:creationId xmlns:a16="http://schemas.microsoft.com/office/drawing/2014/main" id="{98D53C26-392D-FB48-A2C3-8C3705E7E28D}"/>
              </a:ext>
            </a:extLst>
          </p:cNvPr>
          <p:cNvPicPr/>
          <p:nvPr/>
        </p:nvPicPr>
        <p:blipFill>
          <a:blip r:embed="rId2">
            <a:extLst>
              <a:ext uri="{28A0092B-C50C-407E-A947-70E740481C1C}">
                <a14:useLocalDpi xmlns:a14="http://schemas.microsoft.com/office/drawing/2010/main" val="0"/>
              </a:ext>
            </a:extLst>
          </a:blip>
          <a:stretch>
            <a:fillRect/>
          </a:stretch>
        </p:blipFill>
        <p:spPr>
          <a:xfrm>
            <a:off x="383628" y="274638"/>
            <a:ext cx="8066690" cy="37980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Fashion and Design</a:t>
            </a:r>
          </a:p>
        </p:txBody>
      </p:sp>
      <p:sp>
        <p:nvSpPr>
          <p:cNvPr id="3" name="Content Placeholder 2"/>
          <p:cNvSpPr>
            <a:spLocks noGrp="1"/>
          </p:cNvSpPr>
          <p:nvPr>
            <p:ph sz="quarter" idx="1"/>
          </p:nvPr>
        </p:nvSpPr>
        <p:spPr>
          <a:xfrm>
            <a:off x="457200" y="1307057"/>
            <a:ext cx="3963259" cy="1393281"/>
          </a:xfrm>
        </p:spPr>
        <p:txBody>
          <a:bodyPr>
            <a:normAutofit fontScale="92500" lnSpcReduction="10000"/>
          </a:bodyPr>
          <a:lstStyle/>
          <a:p>
            <a:r>
              <a:rPr lang="en-US" dirty="0"/>
              <a:t>Sonia Delaunay designed fabric, clothes, sets, and furniture.  Even Hollywood actresses wore her designs.</a:t>
            </a:r>
          </a:p>
        </p:txBody>
      </p:sp>
      <p:pic>
        <p:nvPicPr>
          <p:cNvPr id="4" name="Picture 3"/>
          <p:cNvPicPr>
            <a:picLocks noChangeAspect="1"/>
          </p:cNvPicPr>
          <p:nvPr/>
        </p:nvPicPr>
        <p:blipFill>
          <a:blip r:embed="rId2"/>
          <a:stretch>
            <a:fillRect/>
          </a:stretch>
        </p:blipFill>
        <p:spPr>
          <a:xfrm>
            <a:off x="457200" y="3157982"/>
            <a:ext cx="7110248" cy="3315970"/>
          </a:xfrm>
          <a:prstGeom prst="rect">
            <a:avLst/>
          </a:prstGeom>
        </p:spPr>
      </p:pic>
      <p:pic>
        <p:nvPicPr>
          <p:cNvPr id="5" name="Picture 4"/>
          <p:cNvPicPr>
            <a:picLocks noChangeAspect="1"/>
          </p:cNvPicPr>
          <p:nvPr/>
        </p:nvPicPr>
        <p:blipFill>
          <a:blip r:embed="rId3"/>
          <a:stretch>
            <a:fillRect/>
          </a:stretch>
        </p:blipFill>
        <p:spPr>
          <a:xfrm>
            <a:off x="4584700" y="274638"/>
            <a:ext cx="3340100" cy="2425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198" y="5126699"/>
            <a:ext cx="3987800" cy="1143000"/>
          </a:xfrm>
        </p:spPr>
        <p:txBody>
          <a:bodyPr>
            <a:normAutofit/>
          </a:bodyPr>
          <a:lstStyle/>
          <a:p>
            <a:r>
              <a:rPr lang="en-US" sz="4800" dirty="0"/>
              <a:t>Rhythm</a:t>
            </a:r>
          </a:p>
        </p:txBody>
      </p:sp>
      <p:sp>
        <p:nvSpPr>
          <p:cNvPr id="3" name="Content Placeholder 2"/>
          <p:cNvSpPr>
            <a:spLocks noGrp="1"/>
          </p:cNvSpPr>
          <p:nvPr>
            <p:ph sz="quarter" idx="1"/>
          </p:nvPr>
        </p:nvSpPr>
        <p:spPr>
          <a:xfrm>
            <a:off x="457200" y="403437"/>
            <a:ext cx="3586480" cy="6070515"/>
          </a:xfrm>
        </p:spPr>
        <p:txBody>
          <a:bodyPr/>
          <a:lstStyle/>
          <a:p>
            <a:r>
              <a:rPr lang="en-US" dirty="0"/>
              <a:t>What colors do you see?</a:t>
            </a:r>
          </a:p>
          <a:p>
            <a:r>
              <a:rPr lang="en-US" dirty="0"/>
              <a:t>What does this painting make you think of?</a:t>
            </a:r>
          </a:p>
          <a:p>
            <a:r>
              <a:rPr lang="en-US" dirty="0"/>
              <a:t>How does this painting make you feel?</a:t>
            </a:r>
          </a:p>
          <a:p>
            <a:r>
              <a:rPr lang="en-US" dirty="0"/>
              <a:t>Is this a realistic or abstract piece of art?</a:t>
            </a:r>
          </a:p>
          <a:p>
            <a:r>
              <a:rPr lang="en-US" dirty="0"/>
              <a:t>Why do you think this piece is called Rhythm?</a:t>
            </a:r>
          </a:p>
          <a:p>
            <a:r>
              <a:rPr lang="en-US" dirty="0"/>
              <a:t>What name would you give this piece?</a:t>
            </a:r>
          </a:p>
        </p:txBody>
      </p:sp>
      <p:pic>
        <p:nvPicPr>
          <p:cNvPr id="4" name="Picture 3"/>
          <p:cNvPicPr>
            <a:picLocks noChangeAspect="1"/>
          </p:cNvPicPr>
          <p:nvPr/>
        </p:nvPicPr>
        <p:blipFill>
          <a:blip r:embed="rId2"/>
          <a:stretch>
            <a:fillRect/>
          </a:stretch>
        </p:blipFill>
        <p:spPr>
          <a:xfrm>
            <a:off x="4318000" y="403437"/>
            <a:ext cx="3987800" cy="48283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96</TotalTime>
  <Words>164</Words>
  <Application>Microsoft Macintosh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Century Schoolbook</vt:lpstr>
      <vt:lpstr>Wingdings</vt:lpstr>
      <vt:lpstr>Wingdings 2</vt:lpstr>
      <vt:lpstr>Oriel</vt:lpstr>
      <vt:lpstr>Sonia Delaunay</vt:lpstr>
      <vt:lpstr>Artist designer Wife Mom</vt:lpstr>
      <vt:lpstr>The Ukrain</vt:lpstr>
      <vt:lpstr>Fashion and Design</vt:lpstr>
      <vt:lpstr>Rhythm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Sonia Delaunay</dc:title>
  <dc:creator>Sarah and Greg Byrne</dc:creator>
  <cp:lastModifiedBy>Jaime Castro Molero</cp:lastModifiedBy>
  <cp:revision>4</cp:revision>
  <dcterms:created xsi:type="dcterms:W3CDTF">2012-01-10T05:09:50Z</dcterms:created>
  <dcterms:modified xsi:type="dcterms:W3CDTF">2019-08-29T07:23:13Z</dcterms:modified>
</cp:coreProperties>
</file>